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71" r:id="rId4"/>
    <p:sldId id="263" r:id="rId5"/>
    <p:sldId id="264" r:id="rId6"/>
    <p:sldId id="265" r:id="rId7"/>
    <p:sldId id="268" r:id="rId8"/>
    <p:sldId id="269" r:id="rId9"/>
    <p:sldId id="270" r:id="rId10"/>
    <p:sldId id="262" r:id="rId11"/>
  </p:sldIdLst>
  <p:sldSz cx="12192000" cy="6858000"/>
  <p:notesSz cx="12192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21:08:1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8383F-9DB1-4D32-8ED8-0CCD0812ED19}" type="datetimeFigureOut">
              <a:rPr lang="pt-BR" smtClean="0"/>
              <a:t>07/06/2022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8720E-566B-4A4C-AE5A-0F291699A8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7541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8720E-566B-4A4C-AE5A-0F291699A86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30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10992" y="221742"/>
            <a:ext cx="6970014" cy="40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0761C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1C1C1C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0761C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0761C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526011" y="6292596"/>
            <a:ext cx="666115" cy="565785"/>
          </a:xfrm>
          <a:custGeom>
            <a:avLst/>
            <a:gdLst/>
            <a:ahLst/>
            <a:cxnLst/>
            <a:rect l="l" t="t" r="r" b="b"/>
            <a:pathLst>
              <a:path w="666115" h="565784">
                <a:moveTo>
                  <a:pt x="665988" y="0"/>
                </a:moveTo>
                <a:lnTo>
                  <a:pt x="282702" y="0"/>
                </a:lnTo>
                <a:lnTo>
                  <a:pt x="236858" y="3700"/>
                </a:lnTo>
                <a:lnTo>
                  <a:pt x="193365" y="14412"/>
                </a:lnTo>
                <a:lnTo>
                  <a:pt x="152805" y="31554"/>
                </a:lnTo>
                <a:lnTo>
                  <a:pt x="115763" y="54544"/>
                </a:lnTo>
                <a:lnTo>
                  <a:pt x="82819" y="82800"/>
                </a:lnTo>
                <a:lnTo>
                  <a:pt x="54559" y="115741"/>
                </a:lnTo>
                <a:lnTo>
                  <a:pt x="31563" y="152783"/>
                </a:lnTo>
                <a:lnTo>
                  <a:pt x="14417" y="193345"/>
                </a:lnTo>
                <a:lnTo>
                  <a:pt x="3701" y="236845"/>
                </a:lnTo>
                <a:lnTo>
                  <a:pt x="0" y="282701"/>
                </a:lnTo>
                <a:lnTo>
                  <a:pt x="3701" y="328557"/>
                </a:lnTo>
                <a:lnTo>
                  <a:pt x="14417" y="372057"/>
                </a:lnTo>
                <a:lnTo>
                  <a:pt x="31563" y="412619"/>
                </a:lnTo>
                <a:lnTo>
                  <a:pt x="54559" y="449661"/>
                </a:lnTo>
                <a:lnTo>
                  <a:pt x="82819" y="482601"/>
                </a:lnTo>
                <a:lnTo>
                  <a:pt x="115763" y="510858"/>
                </a:lnTo>
                <a:lnTo>
                  <a:pt x="152805" y="533848"/>
                </a:lnTo>
                <a:lnTo>
                  <a:pt x="193365" y="550990"/>
                </a:lnTo>
                <a:lnTo>
                  <a:pt x="236858" y="561703"/>
                </a:lnTo>
                <a:lnTo>
                  <a:pt x="282702" y="565403"/>
                </a:lnTo>
                <a:lnTo>
                  <a:pt x="665988" y="565403"/>
                </a:lnTo>
                <a:lnTo>
                  <a:pt x="665988" y="0"/>
                </a:lnTo>
                <a:close/>
              </a:path>
            </a:pathLst>
          </a:custGeom>
          <a:solidFill>
            <a:srgbClr val="1F2A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523"/>
            <a:ext cx="1169035" cy="1010919"/>
          </a:xfrm>
          <a:custGeom>
            <a:avLst/>
            <a:gdLst/>
            <a:ahLst/>
            <a:cxnLst/>
            <a:rect l="l" t="t" r="r" b="b"/>
            <a:pathLst>
              <a:path w="1169035" h="1010919">
                <a:moveTo>
                  <a:pt x="663702" y="0"/>
                </a:moveTo>
                <a:lnTo>
                  <a:pt x="0" y="0"/>
                </a:lnTo>
                <a:lnTo>
                  <a:pt x="0" y="1010412"/>
                </a:lnTo>
                <a:lnTo>
                  <a:pt x="663702" y="1010412"/>
                </a:lnTo>
                <a:lnTo>
                  <a:pt x="712357" y="1008099"/>
                </a:lnTo>
                <a:lnTo>
                  <a:pt x="759703" y="1001302"/>
                </a:lnTo>
                <a:lnTo>
                  <a:pt x="805529" y="990233"/>
                </a:lnTo>
                <a:lnTo>
                  <a:pt x="849623" y="975102"/>
                </a:lnTo>
                <a:lnTo>
                  <a:pt x="891773" y="956123"/>
                </a:lnTo>
                <a:lnTo>
                  <a:pt x="931768" y="933506"/>
                </a:lnTo>
                <a:lnTo>
                  <a:pt x="969396" y="907464"/>
                </a:lnTo>
                <a:lnTo>
                  <a:pt x="1004445" y="878208"/>
                </a:lnTo>
                <a:lnTo>
                  <a:pt x="1036704" y="845949"/>
                </a:lnTo>
                <a:lnTo>
                  <a:pt x="1065960" y="810900"/>
                </a:lnTo>
                <a:lnTo>
                  <a:pt x="1092003" y="773272"/>
                </a:lnTo>
                <a:lnTo>
                  <a:pt x="1114619" y="733277"/>
                </a:lnTo>
                <a:lnTo>
                  <a:pt x="1133598" y="691127"/>
                </a:lnTo>
                <a:lnTo>
                  <a:pt x="1148729" y="647033"/>
                </a:lnTo>
                <a:lnTo>
                  <a:pt x="1159798" y="601207"/>
                </a:lnTo>
                <a:lnTo>
                  <a:pt x="1166595" y="553860"/>
                </a:lnTo>
                <a:lnTo>
                  <a:pt x="1168908" y="505205"/>
                </a:lnTo>
                <a:lnTo>
                  <a:pt x="1166595" y="456551"/>
                </a:lnTo>
                <a:lnTo>
                  <a:pt x="1159798" y="409204"/>
                </a:lnTo>
                <a:lnTo>
                  <a:pt x="1148729" y="363378"/>
                </a:lnTo>
                <a:lnTo>
                  <a:pt x="1133598" y="319284"/>
                </a:lnTo>
                <a:lnTo>
                  <a:pt x="1114619" y="277134"/>
                </a:lnTo>
                <a:lnTo>
                  <a:pt x="1092003" y="237139"/>
                </a:lnTo>
                <a:lnTo>
                  <a:pt x="1065960" y="199511"/>
                </a:lnTo>
                <a:lnTo>
                  <a:pt x="1036704" y="164462"/>
                </a:lnTo>
                <a:lnTo>
                  <a:pt x="1004445" y="132203"/>
                </a:lnTo>
                <a:lnTo>
                  <a:pt x="969396" y="102947"/>
                </a:lnTo>
                <a:lnTo>
                  <a:pt x="931768" y="76905"/>
                </a:lnTo>
                <a:lnTo>
                  <a:pt x="891773" y="54288"/>
                </a:lnTo>
                <a:lnTo>
                  <a:pt x="849623" y="35309"/>
                </a:lnTo>
                <a:lnTo>
                  <a:pt x="805529" y="20178"/>
                </a:lnTo>
                <a:lnTo>
                  <a:pt x="759703" y="9109"/>
                </a:lnTo>
                <a:lnTo>
                  <a:pt x="712357" y="2312"/>
                </a:lnTo>
                <a:lnTo>
                  <a:pt x="663702" y="0"/>
                </a:lnTo>
                <a:close/>
              </a:path>
            </a:pathLst>
          </a:custGeom>
          <a:solidFill>
            <a:srgbClr val="D0D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1687" y="286512"/>
            <a:ext cx="80772" cy="13258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7512" y="288035"/>
            <a:ext cx="83819" cy="128016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551688" y="474979"/>
            <a:ext cx="82550" cy="128270"/>
          </a:xfrm>
          <a:custGeom>
            <a:avLst/>
            <a:gdLst/>
            <a:ahLst/>
            <a:cxnLst/>
            <a:rect l="l" t="t" r="r" b="b"/>
            <a:pathLst>
              <a:path w="82550" h="128270">
                <a:moveTo>
                  <a:pt x="82296" y="0"/>
                </a:moveTo>
                <a:lnTo>
                  <a:pt x="0" y="0"/>
                </a:lnTo>
                <a:lnTo>
                  <a:pt x="0" y="13970"/>
                </a:lnTo>
                <a:lnTo>
                  <a:pt x="34124" y="13970"/>
                </a:lnTo>
                <a:lnTo>
                  <a:pt x="34124" y="128270"/>
                </a:lnTo>
                <a:lnTo>
                  <a:pt x="48171" y="128270"/>
                </a:lnTo>
                <a:lnTo>
                  <a:pt x="48171" y="13970"/>
                </a:lnTo>
                <a:lnTo>
                  <a:pt x="82296" y="13970"/>
                </a:lnTo>
                <a:lnTo>
                  <a:pt x="82296" y="0"/>
                </a:lnTo>
                <a:close/>
              </a:path>
            </a:pathLst>
          </a:custGeom>
          <a:solidFill>
            <a:srgbClr val="1F2A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0559" y="475487"/>
            <a:ext cx="73152" cy="128015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5716" y="472440"/>
            <a:ext cx="82296" cy="132587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6968" y="475487"/>
            <a:ext cx="82295" cy="128015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6699" y="522732"/>
            <a:ext cx="79247" cy="80771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193548" y="284987"/>
            <a:ext cx="312420" cy="318770"/>
          </a:xfrm>
          <a:custGeom>
            <a:avLst/>
            <a:gdLst/>
            <a:ahLst/>
            <a:cxnLst/>
            <a:rect l="l" t="t" r="r" b="b"/>
            <a:pathLst>
              <a:path w="312420" h="318770">
                <a:moveTo>
                  <a:pt x="312420" y="188721"/>
                </a:moveTo>
                <a:lnTo>
                  <a:pt x="202704" y="188721"/>
                </a:lnTo>
                <a:lnTo>
                  <a:pt x="202704" y="318515"/>
                </a:lnTo>
                <a:lnTo>
                  <a:pt x="312420" y="318515"/>
                </a:lnTo>
                <a:lnTo>
                  <a:pt x="312420" y="188721"/>
                </a:lnTo>
                <a:close/>
              </a:path>
              <a:path w="312420" h="318770">
                <a:moveTo>
                  <a:pt x="312420" y="0"/>
                </a:moveTo>
                <a:lnTo>
                  <a:pt x="0" y="0"/>
                </a:lnTo>
                <a:lnTo>
                  <a:pt x="0" y="158876"/>
                </a:lnTo>
                <a:lnTo>
                  <a:pt x="77342" y="158876"/>
                </a:lnTo>
                <a:lnTo>
                  <a:pt x="81406" y="159257"/>
                </a:lnTo>
                <a:lnTo>
                  <a:pt x="117919" y="172465"/>
                </a:lnTo>
                <a:lnTo>
                  <a:pt x="124002" y="177164"/>
                </a:lnTo>
                <a:lnTo>
                  <a:pt x="129908" y="181990"/>
                </a:lnTo>
                <a:lnTo>
                  <a:pt x="143395" y="200659"/>
                </a:lnTo>
                <a:lnTo>
                  <a:pt x="144640" y="202945"/>
                </a:lnTo>
                <a:lnTo>
                  <a:pt x="145757" y="205231"/>
                </a:lnTo>
                <a:lnTo>
                  <a:pt x="148272" y="211200"/>
                </a:lnTo>
                <a:lnTo>
                  <a:pt x="149542" y="214883"/>
                </a:lnTo>
                <a:lnTo>
                  <a:pt x="150507" y="218820"/>
                </a:lnTo>
                <a:lnTo>
                  <a:pt x="152171" y="225170"/>
                </a:lnTo>
                <a:lnTo>
                  <a:pt x="153022" y="231774"/>
                </a:lnTo>
                <a:lnTo>
                  <a:pt x="153022" y="188721"/>
                </a:lnTo>
                <a:lnTo>
                  <a:pt x="312420" y="188721"/>
                </a:lnTo>
                <a:lnTo>
                  <a:pt x="312420" y="0"/>
                </a:lnTo>
                <a:close/>
              </a:path>
            </a:pathLst>
          </a:custGeom>
          <a:solidFill>
            <a:srgbClr val="D0D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bg 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8975" y="284987"/>
            <a:ext cx="316992" cy="31851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79802" y="221742"/>
            <a:ext cx="7232395" cy="40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rgbClr val="0761C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1637" y="1270254"/>
            <a:ext cx="11488724" cy="3897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1C1C1C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65864" y="6561526"/>
            <a:ext cx="157479" cy="164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7548" y="1627454"/>
            <a:ext cx="3380104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5" dirty="0">
                <a:solidFill>
                  <a:srgbClr val="1F2A44"/>
                </a:solidFill>
              </a:rPr>
              <a:t>Agradeço</a:t>
            </a:r>
            <a:endParaRPr sz="5000"/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3000" dirty="0">
                <a:solidFill>
                  <a:srgbClr val="1F2A44"/>
                </a:solidFill>
              </a:rPr>
              <a:t>a</a:t>
            </a:r>
            <a:r>
              <a:rPr sz="3000" spc="-45" dirty="0">
                <a:solidFill>
                  <a:srgbClr val="1F2A44"/>
                </a:solidFill>
              </a:rPr>
              <a:t> </a:t>
            </a:r>
            <a:r>
              <a:rPr sz="3000" spc="-10" dirty="0">
                <a:solidFill>
                  <a:srgbClr val="1F2A44"/>
                </a:solidFill>
              </a:rPr>
              <a:t>sua</a:t>
            </a:r>
            <a:r>
              <a:rPr sz="3000" spc="-50" dirty="0">
                <a:solidFill>
                  <a:srgbClr val="1F2A44"/>
                </a:solidFill>
              </a:rPr>
              <a:t> </a:t>
            </a:r>
            <a:r>
              <a:rPr sz="3000" dirty="0">
                <a:solidFill>
                  <a:srgbClr val="1F2A44"/>
                </a:solidFill>
              </a:rPr>
              <a:t>atenção!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447548" y="3667455"/>
            <a:ext cx="3842385" cy="1038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2500" b="1" spc="-5" dirty="0">
                <a:solidFill>
                  <a:srgbClr val="1F2A44"/>
                </a:solidFill>
                <a:latin typeface="Arial"/>
                <a:cs typeface="Arial"/>
              </a:rPr>
              <a:t>Leandro Vieira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pt-BR" sz="2000" spc="-5" dirty="0">
              <a:solidFill>
                <a:srgbClr val="1F2A44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lang="pt-BR" sz="2000" spc="-5" dirty="0">
                <a:solidFill>
                  <a:srgbClr val="1F2A44"/>
                </a:solidFill>
                <a:latin typeface="Arial MT"/>
                <a:cs typeface="Arial MT"/>
              </a:rPr>
              <a:t>leandro.costa@sptech.school</a:t>
            </a:r>
            <a:endParaRPr sz="20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7548" y="1627454"/>
            <a:ext cx="3380104" cy="1398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3000" dirty="0">
                <a:solidFill>
                  <a:schemeClr val="tx1"/>
                </a:solidFill>
              </a:rPr>
              <a:t>PROJETO </a:t>
            </a:r>
            <a:br>
              <a:rPr lang="pt-BR" sz="3000" dirty="0">
                <a:solidFill>
                  <a:schemeClr val="tx1"/>
                </a:solidFill>
              </a:rPr>
            </a:br>
            <a:r>
              <a:rPr lang="pt-BR" sz="3000" dirty="0">
                <a:solidFill>
                  <a:schemeClr val="tx1"/>
                </a:solidFill>
              </a:rPr>
              <a:t>INDIVIDUAL</a:t>
            </a:r>
            <a:br>
              <a:rPr lang="pt-BR" sz="3000" dirty="0">
                <a:solidFill>
                  <a:schemeClr val="tx1"/>
                </a:solidFill>
              </a:rPr>
            </a:br>
            <a:r>
              <a:rPr lang="pt-BR" sz="3000" dirty="0">
                <a:solidFill>
                  <a:schemeClr val="tx1"/>
                </a:solidFill>
              </a:rPr>
              <a:t>1º SIS</a:t>
            </a:r>
            <a:endParaRPr sz="3000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548" y="3667455"/>
            <a:ext cx="3842385" cy="1038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2500" b="1" spc="-5" dirty="0">
                <a:solidFill>
                  <a:srgbClr val="1F2A44"/>
                </a:solidFill>
                <a:latin typeface="Arial"/>
                <a:cs typeface="Arial"/>
              </a:rPr>
              <a:t>Leandro Vieira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pt-BR" sz="2000" spc="-5" dirty="0">
              <a:solidFill>
                <a:srgbClr val="1F2A44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lang="pt-BR" sz="2000" spc="-5" dirty="0">
                <a:solidFill>
                  <a:srgbClr val="1F2A44"/>
                </a:solidFill>
                <a:latin typeface="Arial MT"/>
                <a:cs typeface="Arial MT"/>
              </a:rPr>
              <a:t>leandro.costa@sptech.school</a:t>
            </a:r>
            <a:endParaRPr sz="20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70337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F320E1C-5A5F-8C3B-E807-55B6C11B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947182"/>
            <a:ext cx="4114799" cy="296363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D16A0C6-F413-D68E-E52F-EE2296E63625}"/>
              </a:ext>
            </a:extLst>
          </p:cNvPr>
          <p:cNvSpPr txBox="1"/>
          <p:nvPr/>
        </p:nvSpPr>
        <p:spPr>
          <a:xfrm>
            <a:off x="1423987" y="1018371"/>
            <a:ext cx="259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MODELAGEM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43E2757-FA44-CC47-8FF6-E07E1A849EDC}"/>
              </a:ext>
            </a:extLst>
          </p:cNvPr>
          <p:cNvSpPr txBox="1"/>
          <p:nvPr/>
        </p:nvSpPr>
        <p:spPr>
          <a:xfrm>
            <a:off x="8177215" y="1018371"/>
            <a:ext cx="60983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5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TRELLO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36C4D3F-C819-8293-E475-0EC29EBAA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947181"/>
            <a:ext cx="5649351" cy="296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7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k Souls: servidores são fechados após descoberta de invasão que expõe  dados dos jogadores - TudoCelular.com">
            <a:extLst>
              <a:ext uri="{FF2B5EF4-FFF2-40B4-BE49-F238E27FC236}">
                <a16:creationId xmlns:a16="http://schemas.microsoft.com/office/drawing/2014/main" id="{8C571AE3-C158-C5D7-2FFC-E59710361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642" y="0"/>
            <a:ext cx="696535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B4FB568-B0E3-097A-9A4D-A1508EAA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47800"/>
            <a:ext cx="7982356" cy="553998"/>
          </a:xfrm>
        </p:spPr>
        <p:txBody>
          <a:bodyPr/>
          <a:lstStyle/>
          <a:p>
            <a:r>
              <a:rPr lang="pt-BR" sz="3600" dirty="0">
                <a:solidFill>
                  <a:srgbClr val="C00000"/>
                </a:solidFill>
              </a:rPr>
              <a:t>DARK</a:t>
            </a:r>
            <a:r>
              <a:rPr lang="pt-B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sz="3600" dirty="0">
                <a:solidFill>
                  <a:srgbClr val="C00000"/>
                </a:solidFill>
              </a:rPr>
              <a:t>SOULS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11CF30E-7C7C-1842-5B12-9C93B3CCC6EE}"/>
              </a:ext>
            </a:extLst>
          </p:cNvPr>
          <p:cNvSpPr txBox="1"/>
          <p:nvPr/>
        </p:nvSpPr>
        <p:spPr>
          <a:xfrm>
            <a:off x="1556509" y="2567224"/>
            <a:ext cx="243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 MT"/>
            </a:endParaRPr>
          </a:p>
          <a:p>
            <a:endParaRPr lang="pt-BR" sz="2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D688B94-8BAB-2421-361F-A018E9E49A22}"/>
              </a:ext>
            </a:extLst>
          </p:cNvPr>
          <p:cNvSpPr txBox="1"/>
          <p:nvPr/>
        </p:nvSpPr>
        <p:spPr>
          <a:xfrm>
            <a:off x="668722" y="2533882"/>
            <a:ext cx="41071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latin typeface="Arial MT"/>
                <a:ea typeface="Verdana" panose="020B0604030504040204" pitchFamily="34" charset="0"/>
              </a:rPr>
              <a:t>QUANDO DESPERTOU</a:t>
            </a:r>
            <a:br>
              <a:rPr lang="pt-BR" sz="2800" b="1" dirty="0">
                <a:latin typeface="Arial MT"/>
                <a:ea typeface="Verdana" panose="020B0604030504040204" pitchFamily="34" charset="0"/>
              </a:rPr>
            </a:br>
            <a:r>
              <a:rPr lang="pt-BR" sz="2800" b="1" dirty="0">
                <a:latin typeface="Arial MT"/>
                <a:ea typeface="Verdana" panose="020B0604030504040204" pitchFamily="34" charset="0"/>
              </a:rPr>
              <a:t>MEU INTERESSE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592F8423-6D30-B2BE-4E1A-CBED334140E6}"/>
                  </a:ext>
                </a:extLst>
              </p14:cNvPr>
              <p14:cNvContentPartPr/>
              <p14:nvPr/>
            </p14:nvContentPartPr>
            <p14:xfrm>
              <a:off x="4295754" y="1697583"/>
              <a:ext cx="2880" cy="36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592F8423-6D30-B2BE-4E1A-CBED334140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7114" y="1688943"/>
                <a:ext cx="2052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CaixaDeTexto 38">
            <a:extLst>
              <a:ext uri="{FF2B5EF4-FFF2-40B4-BE49-F238E27FC236}">
                <a16:creationId xmlns:a16="http://schemas.microsoft.com/office/drawing/2014/main" id="{0BD440FE-96A2-7239-0F57-EA893D31900C}"/>
              </a:ext>
            </a:extLst>
          </p:cNvPr>
          <p:cNvSpPr txBox="1"/>
          <p:nvPr/>
        </p:nvSpPr>
        <p:spPr>
          <a:xfrm>
            <a:off x="1601616" y="3906678"/>
            <a:ext cx="2241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latin typeface="Arial MT"/>
                <a:ea typeface="Verdana" panose="020B0604030504040204" pitchFamily="34" charset="0"/>
              </a:rPr>
              <a:t>COTIDIANO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5DABEA4-9DEC-C0D1-CD18-B5708E99EDA0}"/>
              </a:ext>
            </a:extLst>
          </p:cNvPr>
          <p:cNvSpPr txBox="1"/>
          <p:nvPr/>
        </p:nvSpPr>
        <p:spPr>
          <a:xfrm>
            <a:off x="442166" y="4898807"/>
            <a:ext cx="4560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latin typeface="Arial MT"/>
                <a:ea typeface="Verdana" panose="020B0604030504040204" pitchFamily="34" charset="0"/>
              </a:rPr>
              <a:t>POR QUE DARK SOULS?</a:t>
            </a:r>
          </a:p>
        </p:txBody>
      </p:sp>
    </p:spTree>
    <p:extLst>
      <p:ext uri="{BB962C8B-B14F-4D97-AF65-F5344CB8AC3E}">
        <p14:creationId xmlns:p14="http://schemas.microsoft.com/office/powerpoint/2010/main" val="1171307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DC7C4-DF72-B194-6D5E-0F8C8FDF8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96477"/>
            <a:ext cx="2667000" cy="553998"/>
          </a:xfrm>
        </p:spPr>
        <p:txBody>
          <a:bodyPr/>
          <a:lstStyle/>
          <a:p>
            <a:r>
              <a:rPr lang="pt-BR" sz="3600" dirty="0">
                <a:solidFill>
                  <a:srgbClr val="C00000"/>
                </a:solidFill>
              </a:rPr>
              <a:t>É SOBRE?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CDCA02-1F8B-7716-5D66-7559DE9AD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3190888"/>
            <a:ext cx="2057400" cy="430887"/>
          </a:xfrm>
        </p:spPr>
        <p:txBody>
          <a:bodyPr/>
          <a:lstStyle/>
          <a:p>
            <a:r>
              <a:rPr lang="pt-BR" sz="2800" b="1" dirty="0"/>
              <a:t>APANHAR?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8F73FA-13D0-D832-573D-1B35B0B423E0}"/>
              </a:ext>
            </a:extLst>
          </p:cNvPr>
          <p:cNvSpPr txBox="1"/>
          <p:nvPr/>
        </p:nvSpPr>
        <p:spPr>
          <a:xfrm>
            <a:off x="1219200" y="44958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 MT"/>
              </a:rPr>
              <a:t>DESISTIR?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ACA5A61-5C32-B670-D2EA-356F5166E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605" y="1396477"/>
            <a:ext cx="7232395" cy="36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6D6A14-02AF-96D6-39AD-F45DCE8CF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2600" y="2044005"/>
            <a:ext cx="9448800" cy="2769989"/>
          </a:xfrm>
        </p:spPr>
        <p:txBody>
          <a:bodyPr/>
          <a:lstStyle/>
          <a:p>
            <a:pPr algn="ctr"/>
            <a:r>
              <a:rPr lang="pt-BR" sz="6000" dirty="0">
                <a:solidFill>
                  <a:schemeClr val="tx1"/>
                </a:solidFill>
                <a:ea typeface="Verdana" panose="020B0604030504040204" pitchFamily="34" charset="0"/>
              </a:rPr>
              <a:t>MAS, NA VIDA VOCÊ SIMPLESMENTE </a:t>
            </a:r>
            <a:r>
              <a:rPr lang="pt-BR" sz="6000" b="1" i="1" u="sng" dirty="0">
                <a:solidFill>
                  <a:srgbClr val="C00000"/>
                </a:solidFill>
                <a:ea typeface="Verdana" panose="020B0604030504040204" pitchFamily="34" charset="0"/>
              </a:rPr>
              <a:t>DESISTE?</a:t>
            </a:r>
          </a:p>
        </p:txBody>
      </p:sp>
    </p:spTree>
    <p:extLst>
      <p:ext uri="{BB962C8B-B14F-4D97-AF65-F5344CB8AC3E}">
        <p14:creationId xmlns:p14="http://schemas.microsoft.com/office/powerpoint/2010/main" val="2902369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6D6A14-02AF-96D6-39AD-F45DCE8CF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2300" y="2967335"/>
            <a:ext cx="5867400" cy="923330"/>
          </a:xfrm>
        </p:spPr>
        <p:txBody>
          <a:bodyPr/>
          <a:lstStyle/>
          <a:p>
            <a:r>
              <a:rPr lang="pt-BR" sz="6000" b="1" i="1" u="sng" dirty="0">
                <a:solidFill>
                  <a:srgbClr val="C00000"/>
                </a:solidFill>
                <a:ea typeface="Verdana" panose="020B0604030504040204" pitchFamily="34" charset="0"/>
              </a:rPr>
              <a:t>NÃO DESISTIR!</a:t>
            </a:r>
          </a:p>
        </p:txBody>
      </p:sp>
    </p:spTree>
    <p:extLst>
      <p:ext uri="{BB962C8B-B14F-4D97-AF65-F5344CB8AC3E}">
        <p14:creationId xmlns:p14="http://schemas.microsoft.com/office/powerpoint/2010/main" val="4284084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rithyll of the Boreal Valley Papéis de Parede HD e Planos de Fundo">
            <a:extLst>
              <a:ext uri="{FF2B5EF4-FFF2-40B4-BE49-F238E27FC236}">
                <a16:creationId xmlns:a16="http://schemas.microsoft.com/office/drawing/2014/main" id="{B2DA008F-C24B-9768-D6AD-725028D6A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47800"/>
            <a:ext cx="7344508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EABA1F8-856F-515D-476E-96365FFE30FF}"/>
              </a:ext>
            </a:extLst>
          </p:cNvPr>
          <p:cNvSpPr txBox="1"/>
          <p:nvPr/>
        </p:nvSpPr>
        <p:spPr>
          <a:xfrm>
            <a:off x="457200" y="144780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Verdana" panose="020B0604030504040204" pitchFamily="34" charset="0"/>
                <a:ea typeface="Verdana" panose="020B0604030504040204" pitchFamily="34" charset="0"/>
              </a:rPr>
              <a:t>MAIOR DIFICULDADE </a:t>
            </a:r>
          </a:p>
          <a:p>
            <a:r>
              <a:rPr lang="pt-BR" sz="3600" b="1" dirty="0">
                <a:latin typeface="Verdana" panose="020B0604030504040204" pitchFamily="34" charset="0"/>
                <a:ea typeface="Verdana" panose="020B0604030504040204" pitchFamily="34" charset="0"/>
              </a:rPr>
              <a:t>E SUPERAÇÃO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A160F80-66C0-276E-BB28-694E2C34DBA8}"/>
              </a:ext>
            </a:extLst>
          </p:cNvPr>
          <p:cNvSpPr txBox="1"/>
          <p:nvPr/>
        </p:nvSpPr>
        <p:spPr>
          <a:xfrm>
            <a:off x="1790700" y="3575565"/>
            <a:ext cx="1752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  <a:latin typeface="Arial MT"/>
                <a:ea typeface="Verdana" panose="020B0604030504040204" pitchFamily="34" charset="0"/>
              </a:rPr>
              <a:t>CHARTJS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1BAB9E2-E617-B542-F170-A834E3E9669A}"/>
              </a:ext>
            </a:extLst>
          </p:cNvPr>
          <p:cNvSpPr txBox="1"/>
          <p:nvPr/>
        </p:nvSpPr>
        <p:spPr>
          <a:xfrm>
            <a:off x="2226798" y="4444327"/>
            <a:ext cx="8804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92D050"/>
                </a:solidFill>
                <a:latin typeface="Arial MT"/>
                <a:ea typeface="Verdana" panose="020B0604030504040204" pitchFamily="34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4877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CDABB-AC89-549D-6672-ED73A6CA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299" y="457200"/>
            <a:ext cx="3581400" cy="384721"/>
          </a:xfrm>
        </p:spPr>
        <p:txBody>
          <a:bodyPr/>
          <a:lstStyle/>
          <a:p>
            <a:r>
              <a:rPr lang="pt-BR" dirty="0">
                <a:solidFill>
                  <a:srgbClr val="C00000"/>
                </a:solidFill>
              </a:rPr>
              <a:t>AGRADECIMENTOS!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A585CE-C5F6-2559-969F-14003ECE2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637" y="1270254"/>
            <a:ext cx="11488724" cy="5416868"/>
          </a:xfrm>
        </p:spPr>
        <p:txBody>
          <a:bodyPr/>
          <a:lstStyle/>
          <a:p>
            <a:pPr algn="ctr"/>
            <a:r>
              <a:rPr lang="pt-BR" sz="3200" dirty="0">
                <a:ea typeface="Verdana" panose="020B0604030504040204" pitchFamily="34" charset="0"/>
              </a:rPr>
              <a:t>Primeiramente gostaria de agradecer a SPTECH por ter me dado a oportunidade de estar fazendo parte dessa instituição incrível!.</a:t>
            </a:r>
          </a:p>
          <a:p>
            <a:pPr algn="ctr"/>
            <a:endParaRPr lang="pt-BR" sz="3200" dirty="0">
              <a:ea typeface="Verdana" panose="020B0604030504040204" pitchFamily="34" charset="0"/>
            </a:endParaRPr>
          </a:p>
          <a:p>
            <a:pPr algn="ctr"/>
            <a:r>
              <a:rPr lang="pt-BR" sz="3200" dirty="0">
                <a:ea typeface="Verdana" panose="020B0604030504040204" pitchFamily="34" charset="0"/>
              </a:rPr>
              <a:t>Aos meus amigos que estão me ajudando, tanto os da SPTECH quanto os de fora sem eles acredito que seria muito difícil ter chegado até aqui.</a:t>
            </a:r>
          </a:p>
          <a:p>
            <a:pPr algn="ctr"/>
            <a:endParaRPr lang="pt-BR" sz="3200" dirty="0">
              <a:ea typeface="Verdana" panose="020B0604030504040204" pitchFamily="34" charset="0"/>
            </a:endParaRPr>
          </a:p>
          <a:p>
            <a:pPr algn="ctr"/>
            <a:r>
              <a:rPr lang="pt-BR" sz="3200" dirty="0">
                <a:ea typeface="Verdana" panose="020B0604030504040204" pitchFamily="34" charset="0"/>
              </a:rPr>
              <a:t>Por fim aos meus familiares que estão sempre me apoiando em minhas decisões e necessidades, sou muito grato a todo e de coração OBRIGADO!</a:t>
            </a:r>
          </a:p>
        </p:txBody>
      </p:sp>
    </p:spTree>
    <p:extLst>
      <p:ext uri="{BB962C8B-B14F-4D97-AF65-F5344CB8AC3E}">
        <p14:creationId xmlns:p14="http://schemas.microsoft.com/office/powerpoint/2010/main" val="466428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F2A4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</TotalTime>
  <Words>145</Words>
  <Application>Microsoft Office PowerPoint</Application>
  <PresentationFormat>Widescreen</PresentationFormat>
  <Paragraphs>31</Paragraphs>
  <Slides>10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Arial MT</vt:lpstr>
      <vt:lpstr>Calibri</vt:lpstr>
      <vt:lpstr>Verdana</vt:lpstr>
      <vt:lpstr>Office Theme</vt:lpstr>
      <vt:lpstr>Apresentação do PowerPoint</vt:lpstr>
      <vt:lpstr>PROJETO  INDIVIDUAL 1º SIS</vt:lpstr>
      <vt:lpstr>Apresentação do PowerPoint</vt:lpstr>
      <vt:lpstr>DARK SOULS</vt:lpstr>
      <vt:lpstr>É SOBRE?</vt:lpstr>
      <vt:lpstr>Apresentação do PowerPoint</vt:lpstr>
      <vt:lpstr>Apresentação do PowerPoint</vt:lpstr>
      <vt:lpstr>Apresentação do PowerPoint</vt:lpstr>
      <vt:lpstr>AGRADECIMENTOS!</vt:lpstr>
      <vt:lpstr>Agradeço a sua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Erik Luiz dos Santos</dc:creator>
  <cp:lastModifiedBy>Leandro Costa</cp:lastModifiedBy>
  <cp:revision>5</cp:revision>
  <dcterms:created xsi:type="dcterms:W3CDTF">2022-06-07T20:05:46Z</dcterms:created>
  <dcterms:modified xsi:type="dcterms:W3CDTF">2022-06-07T23:39:12Z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2022-06-07T00:00:00Z</vt:filetime>
  </property>
</Properties>
</file>